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0" r:id="rId3"/>
    <p:sldId id="271" r:id="rId4"/>
    <p:sldId id="258" r:id="rId5"/>
    <p:sldId id="267" r:id="rId6"/>
    <p:sldId id="269" r:id="rId7"/>
    <p:sldId id="259" r:id="rId8"/>
    <p:sldId id="260" r:id="rId9"/>
    <p:sldId id="262" r:id="rId10"/>
    <p:sldId id="263" r:id="rId11"/>
    <p:sldId id="266" r:id="rId12"/>
    <p:sldId id="274" r:id="rId13"/>
    <p:sldId id="272" r:id="rId14"/>
    <p:sldId id="273" r:id="rId15"/>
    <p:sldId id="276" r:id="rId16"/>
    <p:sldId id="27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4660"/>
  </p:normalViewPr>
  <p:slideViewPr>
    <p:cSldViewPr>
      <p:cViewPr varScale="1">
        <p:scale>
          <a:sx n="74" d="100"/>
          <a:sy n="74" d="100"/>
        </p:scale>
        <p:origin x="3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7312-6BCC-403F-8238-B0DDCFF43166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8BCD-9FFC-4A1E-81C6-D37A0AB45D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8A07-0E12-47F0-AFCD-2720B948A185}" type="datetimeFigureOut">
              <a:rPr lang="es-ES" smtClean="0"/>
              <a:pPr/>
              <a:t>30/05/2024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73BE-6B77-4435-94FA-1C878F83E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BD71F9-E30C-4B41-A123-B2A61C23DC3A}"/>
              </a:ext>
            </a:extLst>
          </p:cNvPr>
          <p:cNvSpPr txBox="1"/>
          <p:nvPr/>
        </p:nvSpPr>
        <p:spPr>
          <a:xfrm>
            <a:off x="611560" y="134076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INSTALACIONES ELECTRICAS DE ENERGIAS RENOVABLES</a:t>
            </a:r>
          </a:p>
        </p:txBody>
      </p:sp>
    </p:spTree>
    <p:extLst>
      <p:ext uri="{BB962C8B-B14F-4D97-AF65-F5344CB8AC3E}">
        <p14:creationId xmlns:p14="http://schemas.microsoft.com/office/powerpoint/2010/main" val="31754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D57B942-82ED-473F-B34F-3695F9C2404A}"/>
              </a:ext>
            </a:extLst>
          </p:cNvPr>
          <p:cNvSpPr txBox="1"/>
          <p:nvPr/>
        </p:nvSpPr>
        <p:spPr>
          <a:xfrm>
            <a:off x="199526" y="674518"/>
            <a:ext cx="772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 (W)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F771AD-A0C6-48CD-8655-01610341142C}"/>
              </a:ext>
            </a:extLst>
          </p:cNvPr>
          <p:cNvSpPr txBox="1"/>
          <p:nvPr/>
        </p:nvSpPr>
        <p:spPr>
          <a:xfrm>
            <a:off x="1432466" y="5689780"/>
            <a:ext cx="661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Consumo frente a producción fotovoltaica en marzo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con 108 kW en placas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F86E76-F5C3-4C2C-B5CA-7F228AB6870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39456" t="37826" r="15217" b="11740"/>
          <a:stretch/>
        </p:blipFill>
        <p:spPr>
          <a:xfrm>
            <a:off x="918000" y="583200"/>
            <a:ext cx="7416000" cy="504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B8DB1B-9CC7-412A-AFD8-CC3C5F1DAC41}"/>
              </a:ext>
            </a:extLst>
          </p:cNvPr>
          <p:cNvSpPr txBox="1"/>
          <p:nvPr/>
        </p:nvSpPr>
        <p:spPr>
          <a:xfrm>
            <a:off x="8219271" y="5029633"/>
            <a:ext cx="81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horas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8465167" cy="59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mayor parque eólico de España, ubicado en la provincia de Cuenca,  comenzará a construirse a finales de año | SER Cuenca | Cadena SER">
            <a:extLst>
              <a:ext uri="{FF2B5EF4-FFF2-40B4-BE49-F238E27FC236}">
                <a16:creationId xmlns:a16="http://schemas.microsoft.com/office/drawing/2014/main" id="{3A5A2EF9-8523-46E3-862C-135FCFB9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119"/>
            <a:ext cx="8784976" cy="58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8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Energía Eólica en Galicia">
            <a:extLst>
              <a:ext uri="{FF2B5EF4-FFF2-40B4-BE49-F238E27FC236}">
                <a16:creationId xmlns:a16="http://schemas.microsoft.com/office/drawing/2014/main" id="{5782AD13-4963-44C8-9321-70F045B7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405"/>
            <a:ext cx="8208912" cy="62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3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63E2B4-B634-4741-8052-87DD24CE8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26200" r="22438" b="23400"/>
          <a:stretch/>
        </p:blipFill>
        <p:spPr>
          <a:xfrm>
            <a:off x="111502" y="1146468"/>
            <a:ext cx="8904150" cy="45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" y="188640"/>
            <a:ext cx="923538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bestación Del Colector Para Un Parque Eólico Imagen de archivo - Imagen  de colector, aislante: 46644937">
            <a:extLst>
              <a:ext uri="{FF2B5EF4-FFF2-40B4-BE49-F238E27FC236}">
                <a16:creationId xmlns:a16="http://schemas.microsoft.com/office/drawing/2014/main" id="{ECAD7B4D-362A-4C17-9122-A0912EFE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6" y="598456"/>
            <a:ext cx="8571654" cy="57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B98166-FCCC-48A9-91B7-F6452526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3095"/>
            <a:ext cx="8820472" cy="47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51D1E6-25B0-48C9-9D54-6731A3906F33}"/>
              </a:ext>
            </a:extLst>
          </p:cNvPr>
          <p:cNvSpPr txBox="1"/>
          <p:nvPr/>
        </p:nvSpPr>
        <p:spPr>
          <a:xfrm>
            <a:off x="611560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6600"/>
                </a:solidFill>
              </a:rPr>
              <a:t>INSTALACIONES FOTOVOLTAICAS AISLADAS DE LA RED CON GRUPO ELECTROGENO Y CON MAXIMIZADORES</a:t>
            </a:r>
          </a:p>
        </p:txBody>
      </p:sp>
    </p:spTree>
    <p:extLst>
      <p:ext uri="{BB962C8B-B14F-4D97-AF65-F5344CB8AC3E}">
        <p14:creationId xmlns:p14="http://schemas.microsoft.com/office/powerpoint/2010/main" val="132909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talación fotovoltaica Teruel">
            <a:extLst>
              <a:ext uri="{FF2B5EF4-FFF2-40B4-BE49-F238E27FC236}">
                <a16:creationId xmlns:a16="http://schemas.microsoft.com/office/drawing/2014/main" id="{4CDBBE82-88CE-4974-BA73-2BCE1CC9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1"/>
          <a:stretch/>
        </p:blipFill>
        <p:spPr bwMode="auto">
          <a:xfrm>
            <a:off x="755576" y="188640"/>
            <a:ext cx="7425832" cy="6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4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r="5708"/>
          <a:stretch/>
        </p:blipFill>
        <p:spPr bwMode="auto">
          <a:xfrm>
            <a:off x="111501" y="548681"/>
            <a:ext cx="894936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Histograma&#10;&#10;Descripción generada automáticamente">
            <a:extLst>
              <a:ext uri="{FF2B5EF4-FFF2-40B4-BE49-F238E27FC236}">
                <a16:creationId xmlns:a16="http://schemas.microsoft.com/office/drawing/2014/main" id="{7B5F3310-5FA2-4420-97BC-654771B18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 b="4145"/>
          <a:stretch/>
        </p:blipFill>
        <p:spPr>
          <a:xfrm>
            <a:off x="1547664" y="116632"/>
            <a:ext cx="5760640" cy="66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739328-7B20-4CC9-89EA-069D5853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45800" r="7475" b="16401"/>
          <a:stretch/>
        </p:blipFill>
        <p:spPr>
          <a:xfrm>
            <a:off x="120839" y="3244243"/>
            <a:ext cx="8830314" cy="31370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89AEEA-94D9-4A79-AAC3-CEBF2A1E3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6" t="47200" r="67807" b="28200"/>
          <a:stretch/>
        </p:blipFill>
        <p:spPr>
          <a:xfrm>
            <a:off x="2123728" y="404664"/>
            <a:ext cx="5040560" cy="26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renovablesverdes.com/wp-content/uploads/2010/12/solar-planta-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90" y="1215746"/>
            <a:ext cx="7794191" cy="487969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357746" y="554182"/>
            <a:ext cx="652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CENTRALES DE GRAN TAMAÑO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augurada la planta fotovoltaica sobre cubierta más grande de Canaria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15" y="476672"/>
            <a:ext cx="8714273" cy="5995718"/>
          </a:xfrm>
          <a:prstGeom prst="rect">
            <a:avLst/>
          </a:prstGeom>
          <a:noFill/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A6B658C0-565D-4CC5-96FC-6792296BED44}"/>
              </a:ext>
            </a:extLst>
          </p:cNvPr>
          <p:cNvSpPr txBox="1"/>
          <p:nvPr/>
        </p:nvSpPr>
        <p:spPr>
          <a:xfrm>
            <a:off x="1357746" y="554182"/>
            <a:ext cx="652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CENTRALES DE AUTOCONSUMO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766A534-20FB-4E4E-9FAD-9AD46EA37C7E}"/>
              </a:ext>
            </a:extLst>
          </p:cNvPr>
          <p:cNvGrpSpPr/>
          <p:nvPr/>
        </p:nvGrpSpPr>
        <p:grpSpPr>
          <a:xfrm>
            <a:off x="199526" y="649119"/>
            <a:ext cx="8836970" cy="5686992"/>
            <a:chOff x="-255410" y="505103"/>
            <a:chExt cx="10660058" cy="633585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488332-A5FB-4ED3-9D3F-3B5EE4801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063" t="38472" r="14999" b="10973"/>
            <a:stretch/>
          </p:blipFill>
          <p:spPr>
            <a:xfrm>
              <a:off x="538793" y="505103"/>
              <a:ext cx="9071653" cy="5615781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33A4651-94F0-4EF9-A7F9-4756A66592DD}"/>
                </a:ext>
              </a:extLst>
            </p:cNvPr>
            <p:cNvSpPr txBox="1"/>
            <p:nvPr/>
          </p:nvSpPr>
          <p:spPr>
            <a:xfrm>
              <a:off x="-255410" y="533400"/>
              <a:ext cx="931355" cy="44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P (W)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ECCEDFD-629F-4B05-B47D-F0BDE84E0301}"/>
                </a:ext>
              </a:extLst>
            </p:cNvPr>
            <p:cNvSpPr txBox="1"/>
            <p:nvPr/>
          </p:nvSpPr>
          <p:spPr>
            <a:xfrm>
              <a:off x="9418828" y="5385417"/>
              <a:ext cx="985820" cy="44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horas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9F47A89-AE09-472F-B767-7FCFE056E967}"/>
                </a:ext>
              </a:extLst>
            </p:cNvPr>
            <p:cNvSpPr txBox="1"/>
            <p:nvPr/>
          </p:nvSpPr>
          <p:spPr>
            <a:xfrm>
              <a:off x="1231888" y="6120884"/>
              <a:ext cx="7979365" cy="720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FF0000"/>
                  </a:solidFill>
                </a:rPr>
                <a:t>Consumo frente a producción fotovoltaica en marzo</a:t>
              </a:r>
            </a:p>
            <a:p>
              <a:pPr algn="ctr"/>
              <a:r>
                <a:rPr lang="es-ES" b="1" dirty="0">
                  <a:solidFill>
                    <a:srgbClr val="FF0000"/>
                  </a:solidFill>
                </a:rPr>
                <a:t>con 48 kW en placas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58</Words>
  <Application>Microsoft Office PowerPoint</Application>
  <PresentationFormat>Presentación en pantalla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Adobe Garamond Pro Bold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Temario</dc:title>
  <dc:creator>Juan Angel Saiz Jimenez</dc:creator>
  <cp:lastModifiedBy>Francisco Rodríguez Benito</cp:lastModifiedBy>
  <cp:revision>56</cp:revision>
  <dcterms:created xsi:type="dcterms:W3CDTF">2012-09-03T13:57:08Z</dcterms:created>
  <dcterms:modified xsi:type="dcterms:W3CDTF">2024-05-30T09:55:29Z</dcterms:modified>
</cp:coreProperties>
</file>